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88" r:id="rId2"/>
    <p:sldId id="303" r:id="rId3"/>
    <p:sldId id="307" r:id="rId4"/>
    <p:sldId id="308" r:id="rId5"/>
    <p:sldId id="309" r:id="rId6"/>
    <p:sldId id="310" r:id="rId7"/>
    <p:sldId id="311" r:id="rId8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E16DDF3-4BF3-4626-9BE9-42B451C5D949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5147BAA-6530-46E7-A253-CE45F07124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05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50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79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947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4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18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6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7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20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0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0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2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59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4283-9ADB-4436-ADAC-41907F11DD80}" type="datetimeFigureOut">
              <a:rPr lang="de-DE" smtClean="0"/>
              <a:t>14.07.2023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0A825A-2589-4F90-9917-CF8586FE27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5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Digitales Lernen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19CC5A-8721-4154-8FB2-62AF5D51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2" y="1393371"/>
            <a:ext cx="5800614" cy="34028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1854" r="180"/>
          <a:stretch/>
        </p:blipFill>
        <p:spPr>
          <a:xfrm>
            <a:off x="6235926" y="1241695"/>
            <a:ext cx="5268686" cy="23295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b="42978"/>
          <a:stretch/>
        </p:blipFill>
        <p:spPr>
          <a:xfrm>
            <a:off x="6399212" y="4063638"/>
            <a:ext cx="5105400" cy="256358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5259977" y="5259977"/>
            <a:ext cx="2272937" cy="5225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Digitales Lernen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5734CFF-0447-4D62-9034-77E00F9EC447}"/>
              </a:ext>
            </a:extLst>
          </p:cNvPr>
          <p:cNvSpPr txBox="1">
            <a:spLocks/>
          </p:cNvSpPr>
          <p:nvPr/>
        </p:nvSpPr>
        <p:spPr>
          <a:xfrm>
            <a:off x="1301296" y="2309519"/>
            <a:ext cx="8911687" cy="5170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700" dirty="0" smtClean="0"/>
              <a:t>Eine „Medienkompetenzstunde“  pro Woche Grundlegender Umgang mit Tablet / Computer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700" dirty="0" smtClean="0"/>
              <a:t>Richtiges Verhalten im Internet (Gefahren,…)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700" dirty="0" smtClean="0"/>
              <a:t>Erstellen eines Portfolios</a:t>
            </a:r>
            <a:br>
              <a:rPr lang="de-DE" sz="2700" dirty="0" smtClean="0"/>
            </a:b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387" y="4380411"/>
            <a:ext cx="1150567" cy="13977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911" y="3130369"/>
            <a:ext cx="1176203" cy="14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8301"/>
          </a:xfrm>
        </p:spPr>
        <p:txBody>
          <a:bodyPr>
            <a:noAutofit/>
          </a:bodyPr>
          <a:lstStyle/>
          <a:p>
            <a:r>
              <a:rPr lang="de-DE" sz="4400" dirty="0" err="1" smtClean="0"/>
              <a:t>EduPage</a:t>
            </a:r>
            <a:r>
              <a:rPr lang="de-DE" sz="4400" dirty="0" smtClean="0"/>
              <a:t/>
            </a:r>
            <a:br>
              <a:rPr lang="de-DE" sz="4400" dirty="0" smtClean="0"/>
            </a:br>
            <a:endParaRPr lang="de-DE" sz="44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5734CFF-0447-4D62-9034-77E00F9EC447}"/>
              </a:ext>
            </a:extLst>
          </p:cNvPr>
          <p:cNvSpPr txBox="1">
            <a:spLocks/>
          </p:cNvSpPr>
          <p:nvPr/>
        </p:nvSpPr>
        <p:spPr>
          <a:xfrm>
            <a:off x="1507768" y="3158079"/>
            <a:ext cx="9669853" cy="181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9600" dirty="0" smtClean="0"/>
              <a:t>1</a:t>
            </a:r>
            <a:r>
              <a:rPr lang="de-DE" sz="9600" dirty="0"/>
              <a:t>. Was kann </a:t>
            </a:r>
            <a:r>
              <a:rPr lang="de-DE" sz="9600" dirty="0" err="1"/>
              <a:t>EduPage</a:t>
            </a:r>
            <a:r>
              <a:rPr lang="de-DE" sz="9600" dirty="0"/>
              <a:t>?</a:t>
            </a:r>
          </a:p>
          <a:p>
            <a:pPr>
              <a:lnSpc>
                <a:spcPct val="150000"/>
              </a:lnSpc>
            </a:pPr>
            <a:r>
              <a:rPr lang="de-DE" sz="9600" dirty="0"/>
              <a:t>✓ Nachrichten zwischen Lehrer*innen, Eltern und Schüler*innen</a:t>
            </a:r>
          </a:p>
          <a:p>
            <a:pPr>
              <a:lnSpc>
                <a:spcPct val="150000"/>
              </a:lnSpc>
            </a:pPr>
            <a:r>
              <a:rPr lang="de-DE" sz="9600" dirty="0"/>
              <a:t>✓ Krankmeldungen, Entschuldigungen</a:t>
            </a:r>
          </a:p>
          <a:p>
            <a:pPr>
              <a:lnSpc>
                <a:spcPct val="150000"/>
              </a:lnSpc>
            </a:pPr>
            <a:r>
              <a:rPr lang="de-DE" sz="9600" dirty="0"/>
              <a:t>✓ </a:t>
            </a:r>
            <a:r>
              <a:rPr lang="de-DE" sz="9600" dirty="0" smtClean="0"/>
              <a:t>Elternbriefe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de-DE" sz="27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de-DE" sz="2700" dirty="0"/>
          </a:p>
          <a:p>
            <a:pPr>
              <a:lnSpc>
                <a:spcPct val="150000"/>
              </a:lnSpc>
            </a:pP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357" y="5532392"/>
            <a:ext cx="718730" cy="86316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5734CFF-0447-4D62-9034-77E00F9EC447}"/>
              </a:ext>
            </a:extLst>
          </p:cNvPr>
          <p:cNvSpPr txBox="1">
            <a:spLocks/>
          </p:cNvSpPr>
          <p:nvPr/>
        </p:nvSpPr>
        <p:spPr>
          <a:xfrm>
            <a:off x="1372617" y="1802130"/>
            <a:ext cx="8911687" cy="775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9600" dirty="0" smtClean="0"/>
              <a:t>App zur Verwaltung schulischer Angelegenheiten</a:t>
            </a:r>
          </a:p>
          <a:p>
            <a:pPr>
              <a:lnSpc>
                <a:spcPct val="150000"/>
              </a:lnSpc>
            </a:pPr>
            <a:endParaRPr lang="de-DE" sz="27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de-DE" sz="2700" dirty="0"/>
          </a:p>
          <a:p>
            <a:pPr>
              <a:lnSpc>
                <a:spcPct val="150000"/>
              </a:lnSpc>
            </a:pP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700" dirty="0" smtClean="0"/>
              <a:t/>
            </a:r>
            <a:br>
              <a:rPr lang="de-DE" sz="27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59" y="1204319"/>
            <a:ext cx="1785993" cy="17859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756" y="6030060"/>
            <a:ext cx="601731" cy="7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smtClean="0"/>
              <a:t>Anmeldung – </a:t>
            </a:r>
            <a:r>
              <a:rPr lang="de-DE" dirty="0"/>
              <a:t>So geht es.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624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/>
              <a:t>✓ </a:t>
            </a:r>
            <a:r>
              <a:rPr lang="de-DE" sz="2800" dirty="0"/>
              <a:t>E-Mail-Adresse eines Elternteils</a:t>
            </a:r>
          </a:p>
          <a:p>
            <a:pPr marL="0" indent="0">
              <a:buNone/>
            </a:pPr>
            <a:r>
              <a:rPr lang="de-DE" sz="2800" dirty="0"/>
              <a:t>✓ Zugangsdaten von uns per Mail</a:t>
            </a:r>
          </a:p>
          <a:p>
            <a:r>
              <a:rPr lang="de-DE" sz="2800" dirty="0" smtClean="0"/>
              <a:t>Anmelden</a:t>
            </a:r>
            <a:endParaRPr lang="de-DE" sz="2800" dirty="0"/>
          </a:p>
          <a:p>
            <a:r>
              <a:rPr lang="de-DE" sz="2800" dirty="0" smtClean="0"/>
              <a:t>ggf</a:t>
            </a:r>
            <a:r>
              <a:rPr lang="de-DE" sz="2800" dirty="0"/>
              <a:t>. Passwort ändern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5" y="1543229"/>
            <a:ext cx="4324896" cy="16733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90" y="3289099"/>
            <a:ext cx="2456384" cy="33801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492" y="5713503"/>
            <a:ext cx="946239" cy="9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Funktionen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551" y="354873"/>
            <a:ext cx="3287800" cy="57672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43" y="2541954"/>
            <a:ext cx="4695825" cy="3962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217" y="5927436"/>
            <a:ext cx="824318" cy="832603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 flipH="1">
            <a:off x="6820796" y="5277394"/>
            <a:ext cx="313509" cy="400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9210" y="319310"/>
            <a:ext cx="8911687" cy="1280890"/>
          </a:xfrm>
        </p:spPr>
        <p:txBody>
          <a:bodyPr/>
          <a:lstStyle/>
          <a:p>
            <a:r>
              <a:rPr lang="de-DE" dirty="0" smtClean="0"/>
              <a:t>4. Kind krank melden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66" y="1055549"/>
            <a:ext cx="10101670" cy="54708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89760" y="1235053"/>
            <a:ext cx="2429691" cy="76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89760" y="4611774"/>
            <a:ext cx="3161211" cy="183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40524" y="4726376"/>
            <a:ext cx="432816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/>
              <a:t>Wichtig: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smtClean="0"/>
              <a:t>Kind vor 7:45 Uhr krank melden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smtClean="0"/>
              <a:t>Kein Anruf mehr nötig</a:t>
            </a:r>
            <a:endParaRPr lang="de-DE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172" y="6081325"/>
            <a:ext cx="631128" cy="6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645" y="275767"/>
            <a:ext cx="8911687" cy="1280890"/>
          </a:xfrm>
        </p:spPr>
        <p:txBody>
          <a:bodyPr/>
          <a:lstStyle/>
          <a:p>
            <a:r>
              <a:rPr lang="de-DE" dirty="0" smtClean="0"/>
              <a:t>5. Nachrichten schreiben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8" y="1342933"/>
            <a:ext cx="6037808" cy="53533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58279"/>
          <a:stretch/>
        </p:blipFill>
        <p:spPr>
          <a:xfrm>
            <a:off x="9065623" y="1462513"/>
            <a:ext cx="2865709" cy="52338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970868" y="1019767"/>
            <a:ext cx="26637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Neue Nachrichten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Hinweis erscheint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28679" y="1356500"/>
            <a:ext cx="21864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3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127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Fetzen</vt:lpstr>
      <vt:lpstr>Digitales Lernen</vt:lpstr>
      <vt:lpstr>Digitales Lernen</vt:lpstr>
      <vt:lpstr>EduPage </vt:lpstr>
      <vt:lpstr>2. Anmeldung – So geht es. </vt:lpstr>
      <vt:lpstr>3. Funktionen</vt:lpstr>
      <vt:lpstr>4. Kind krank melden</vt:lpstr>
      <vt:lpstr>5. Nachrichten schreiben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am 26.09.2019</dc:title>
  <dc:creator>X555LD</dc:creator>
  <cp:lastModifiedBy>Julia Pilz</cp:lastModifiedBy>
  <cp:revision>64</cp:revision>
  <cp:lastPrinted>2019-09-26T08:09:38Z</cp:lastPrinted>
  <dcterms:created xsi:type="dcterms:W3CDTF">2019-09-25T12:46:36Z</dcterms:created>
  <dcterms:modified xsi:type="dcterms:W3CDTF">2023-07-14T05:25:33Z</dcterms:modified>
</cp:coreProperties>
</file>