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89"/>
  </p:normalViewPr>
  <p:slideViewPr>
    <p:cSldViewPr snapToGrid="0" snapToObjects="1">
      <p:cViewPr varScale="1">
        <p:scale>
          <a:sx n="155" d="100"/>
          <a:sy n="155" d="100"/>
        </p:scale>
        <p:origin x="41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2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88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58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18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4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3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09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57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2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51DC-7DB5-FC42-9BF5-46FF11C5BA01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98AB-E201-B449-BB67-372319676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90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hmen 3">
            <a:extLst>
              <a:ext uri="{FF2B5EF4-FFF2-40B4-BE49-F238E27FC236}">
                <a16:creationId xmlns:a16="http://schemas.microsoft.com/office/drawing/2014/main" id="{4C15499B-73FA-D540-9E25-F387F9836ADB}"/>
              </a:ext>
            </a:extLst>
          </p:cNvPr>
          <p:cNvSpPr/>
          <p:nvPr/>
        </p:nvSpPr>
        <p:spPr>
          <a:xfrm>
            <a:off x="7512" y="0"/>
            <a:ext cx="3305150" cy="6857999"/>
          </a:xfrm>
          <a:prstGeom prst="frame">
            <a:avLst>
              <a:gd name="adj1" fmla="val 149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>
              <a:solidFill>
                <a:schemeClr val="tx1"/>
              </a:solidFill>
            </a:endParaRP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934F5E38-B6F5-FB43-88B1-F885891FD40A}"/>
              </a:ext>
            </a:extLst>
          </p:cNvPr>
          <p:cNvSpPr/>
          <p:nvPr/>
        </p:nvSpPr>
        <p:spPr>
          <a:xfrm>
            <a:off x="3320171" y="1"/>
            <a:ext cx="3317022" cy="6857998"/>
          </a:xfrm>
          <a:prstGeom prst="frame">
            <a:avLst>
              <a:gd name="adj1" fmla="val 20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>
              <a:solidFill>
                <a:schemeClr val="tx1"/>
              </a:solidFill>
            </a:endParaRPr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B9D0D3A0-D153-6B43-BB27-1FE79743B5DF}"/>
              </a:ext>
            </a:extLst>
          </p:cNvPr>
          <p:cNvSpPr/>
          <p:nvPr/>
        </p:nvSpPr>
        <p:spPr>
          <a:xfrm>
            <a:off x="6653450" y="1"/>
            <a:ext cx="3270216" cy="6857998"/>
          </a:xfrm>
          <a:prstGeom prst="frame">
            <a:avLst>
              <a:gd name="adj1" fmla="val 236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BEACE69-8F0A-9E46-B778-ADAA956C9412}"/>
              </a:ext>
            </a:extLst>
          </p:cNvPr>
          <p:cNvSpPr txBox="1"/>
          <p:nvPr/>
        </p:nvSpPr>
        <p:spPr>
          <a:xfrm>
            <a:off x="0" y="395982"/>
            <a:ext cx="331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solidFill>
                  <a:schemeClr val="accent6"/>
                </a:solidFill>
                <a:latin typeface="Century Gothic" panose="020B0502020202020204" pitchFamily="34" charset="0"/>
              </a:rPr>
              <a:t>Chat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9ADF21-8F5F-E142-AD8E-EDCADAF7B444}"/>
              </a:ext>
            </a:extLst>
          </p:cNvPr>
          <p:cNvSpPr txBox="1"/>
          <p:nvPr/>
        </p:nvSpPr>
        <p:spPr>
          <a:xfrm>
            <a:off x="112897" y="2135735"/>
            <a:ext cx="3312661" cy="60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Chat mit anderen Eltern der Klasse und der Lehrkraft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8E0374-D548-EC4F-85D5-21C8560BE07D}"/>
              </a:ext>
            </a:extLst>
          </p:cNvPr>
          <p:cNvSpPr txBox="1"/>
          <p:nvPr/>
        </p:nvSpPr>
        <p:spPr>
          <a:xfrm>
            <a:off x="3285259" y="408433"/>
            <a:ext cx="331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Nachrichten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DC2F2A-F28E-324C-BA6E-FA9DC12C1DEA}"/>
              </a:ext>
            </a:extLst>
          </p:cNvPr>
          <p:cNvSpPr txBox="1"/>
          <p:nvPr/>
        </p:nvSpPr>
        <p:spPr>
          <a:xfrm>
            <a:off x="3389372" y="2122659"/>
            <a:ext cx="3312661" cy="35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algn="ctr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Nachrichten an Lehrkräfte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53A160-E267-293E-681F-CC0C15AB866C}"/>
              </a:ext>
            </a:extLst>
          </p:cNvPr>
          <p:cNvSpPr txBox="1"/>
          <p:nvPr/>
        </p:nvSpPr>
        <p:spPr>
          <a:xfrm>
            <a:off x="6593702" y="425201"/>
            <a:ext cx="331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Abwesenheit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90BA90-0EE4-CBE6-7F4C-1594703B4C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880" y="530745"/>
            <a:ext cx="1289609" cy="15552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D49C702-7E88-E818-FEE2-2E7DC7AD58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513" y="499324"/>
            <a:ext cx="1449384" cy="15605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75C607A-DC75-144F-CB84-752D7693C3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3607" y="537252"/>
            <a:ext cx="1492057" cy="1548709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A7597BE-60CC-ED27-209F-1F3AEA636FB5}"/>
              </a:ext>
            </a:extLst>
          </p:cNvPr>
          <p:cNvSpPr txBox="1"/>
          <p:nvPr/>
        </p:nvSpPr>
        <p:spPr>
          <a:xfrm>
            <a:off x="2824279" y="2426621"/>
            <a:ext cx="3312661" cy="35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algn="ctr">
              <a:buFont typeface="Arial" panose="020B0604020202020204" pitchFamily="34" charset="0"/>
              <a:buChar char="•"/>
            </a:pPr>
            <a:r>
              <a:rPr lang="de-DE" sz="1300">
                <a:latin typeface="Century Gothic" panose="020B0502020202020204" pitchFamily="34" charset="0"/>
              </a:rPr>
              <a:t>Elternbriefe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79C98F2-6D96-2B87-15D9-7029D578A89F}"/>
              </a:ext>
            </a:extLst>
          </p:cNvPr>
          <p:cNvSpPr txBox="1"/>
          <p:nvPr/>
        </p:nvSpPr>
        <p:spPr>
          <a:xfrm>
            <a:off x="7069027" y="2127519"/>
            <a:ext cx="3312661" cy="35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Kind krank melden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50EDED-78DB-0F53-217E-AD50CC0AA799}"/>
              </a:ext>
            </a:extLst>
          </p:cNvPr>
          <p:cNvSpPr txBox="1"/>
          <p:nvPr/>
        </p:nvSpPr>
        <p:spPr>
          <a:xfrm>
            <a:off x="7087357" y="2477337"/>
            <a:ext cx="3312661" cy="35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300">
                <a:latin typeface="Century Gothic" panose="020B0502020202020204" pitchFamily="34" charset="0"/>
              </a:rPr>
              <a:t>vor 7:45Uhr !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A1429CB0-2025-7D8B-AA9D-66EE0E832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739" y="2122659"/>
            <a:ext cx="312701" cy="31196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C1A6B92-8CF4-3BEF-D555-A6F9E5979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618" y="2506907"/>
            <a:ext cx="243044" cy="242475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4DB44C09-85CB-55C2-EF78-F77115B26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8995" y="3069056"/>
            <a:ext cx="366290" cy="365432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70C4627A-D21A-38AA-D88A-94D3346F9192}"/>
              </a:ext>
            </a:extLst>
          </p:cNvPr>
          <p:cNvSpPr txBox="1"/>
          <p:nvPr/>
        </p:nvSpPr>
        <p:spPr>
          <a:xfrm>
            <a:off x="7114745" y="2860693"/>
            <a:ext cx="3121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itchFamily="2" charset="2"/>
              <a:buChar char="Ø"/>
            </a:pPr>
            <a:r>
              <a:rPr lang="de-DE" sz="1300" dirty="0">
                <a:latin typeface="Century Gothic" panose="020B0502020202020204" pitchFamily="34" charset="0"/>
              </a:rPr>
              <a:t>Kein Anruf im Sekretariat notwendig 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BBFD702C-B27E-E5F6-34EF-C274F99CF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048" y="3744542"/>
            <a:ext cx="2657554" cy="1930770"/>
          </a:xfrm>
          <a:prstGeom prst="rect">
            <a:avLst/>
          </a:prstGeom>
        </p:spPr>
      </p:pic>
      <p:sp>
        <p:nvSpPr>
          <p:cNvPr id="53" name="Rechteck 52">
            <a:extLst>
              <a:ext uri="{FF2B5EF4-FFF2-40B4-BE49-F238E27FC236}">
                <a16:creationId xmlns:a16="http://schemas.microsoft.com/office/drawing/2014/main" id="{14DED621-B51C-A331-128E-B556575974F0}"/>
              </a:ext>
            </a:extLst>
          </p:cNvPr>
          <p:cNvSpPr/>
          <p:nvPr/>
        </p:nvSpPr>
        <p:spPr>
          <a:xfrm>
            <a:off x="351867" y="4800218"/>
            <a:ext cx="1833091" cy="291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E6EFB50F-0D87-2FB7-DA49-96919B12F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602" y="3794346"/>
            <a:ext cx="2938483" cy="2710829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5280346D-C06A-4995-D8A2-3B1DDD9214B3}"/>
              </a:ext>
            </a:extLst>
          </p:cNvPr>
          <p:cNvSpPr/>
          <p:nvPr/>
        </p:nvSpPr>
        <p:spPr>
          <a:xfrm>
            <a:off x="3446699" y="3713387"/>
            <a:ext cx="951848" cy="383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E56DEC6-56D9-A150-8C0B-E758399EF9A4}"/>
              </a:ext>
            </a:extLst>
          </p:cNvPr>
          <p:cNvSpPr/>
          <p:nvPr/>
        </p:nvSpPr>
        <p:spPr>
          <a:xfrm>
            <a:off x="3714967" y="6337114"/>
            <a:ext cx="1710877" cy="20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3B792756-A746-C19E-14C9-855F37D51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7966" y="3796637"/>
            <a:ext cx="2804131" cy="1196139"/>
          </a:xfrm>
          <a:prstGeom prst="rect">
            <a:avLst/>
          </a:prstGeom>
        </p:spPr>
      </p:pic>
      <p:sp>
        <p:nvSpPr>
          <p:cNvPr id="2049" name="Rechteck 2048">
            <a:extLst>
              <a:ext uri="{FF2B5EF4-FFF2-40B4-BE49-F238E27FC236}">
                <a16:creationId xmlns:a16="http://schemas.microsoft.com/office/drawing/2014/main" id="{52C3A18D-5248-0624-5E09-4A493E0F5984}"/>
              </a:ext>
            </a:extLst>
          </p:cNvPr>
          <p:cNvSpPr/>
          <p:nvPr/>
        </p:nvSpPr>
        <p:spPr>
          <a:xfrm>
            <a:off x="6834348" y="4765805"/>
            <a:ext cx="951848" cy="383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2051" name="Rechteck 2050">
            <a:extLst>
              <a:ext uri="{FF2B5EF4-FFF2-40B4-BE49-F238E27FC236}">
                <a16:creationId xmlns:a16="http://schemas.microsoft.com/office/drawing/2014/main" id="{7D2D0657-4DC5-858F-7720-9C9C2FB6352F}"/>
              </a:ext>
            </a:extLst>
          </p:cNvPr>
          <p:cNvSpPr/>
          <p:nvPr/>
        </p:nvSpPr>
        <p:spPr>
          <a:xfrm>
            <a:off x="6823522" y="3550703"/>
            <a:ext cx="951848" cy="383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</p:spTree>
    <p:extLst>
      <p:ext uri="{BB962C8B-B14F-4D97-AF65-F5344CB8AC3E}">
        <p14:creationId xmlns:p14="http://schemas.microsoft.com/office/powerpoint/2010/main" val="22078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hmen 3">
            <a:extLst>
              <a:ext uri="{FF2B5EF4-FFF2-40B4-BE49-F238E27FC236}">
                <a16:creationId xmlns:a16="http://schemas.microsoft.com/office/drawing/2014/main" id="{4C15499B-73FA-D540-9E25-F387F9836ADB}"/>
              </a:ext>
            </a:extLst>
          </p:cNvPr>
          <p:cNvSpPr/>
          <p:nvPr/>
        </p:nvSpPr>
        <p:spPr>
          <a:xfrm>
            <a:off x="13290" y="0"/>
            <a:ext cx="3304828" cy="6858000"/>
          </a:xfrm>
          <a:prstGeom prst="frame">
            <a:avLst>
              <a:gd name="adj1" fmla="val 1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63">
              <a:solidFill>
                <a:schemeClr val="tx1"/>
              </a:solidFill>
            </a:endParaRP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934F5E38-B6F5-FB43-88B1-F885891FD40A}"/>
              </a:ext>
            </a:extLst>
          </p:cNvPr>
          <p:cNvSpPr/>
          <p:nvPr/>
        </p:nvSpPr>
        <p:spPr>
          <a:xfrm>
            <a:off x="3318119" y="1"/>
            <a:ext cx="3309179" cy="6857999"/>
          </a:xfrm>
          <a:prstGeom prst="frame">
            <a:avLst>
              <a:gd name="adj1" fmla="val 2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63">
              <a:solidFill>
                <a:schemeClr val="tx1"/>
              </a:solidFill>
            </a:endParaRPr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B9D0D3A0-D153-6B43-BB27-1FE79743B5DF}"/>
              </a:ext>
            </a:extLst>
          </p:cNvPr>
          <p:cNvSpPr/>
          <p:nvPr/>
        </p:nvSpPr>
        <p:spPr>
          <a:xfrm>
            <a:off x="6596821" y="1"/>
            <a:ext cx="3309179" cy="6857999"/>
          </a:xfrm>
          <a:prstGeom prst="frame">
            <a:avLst>
              <a:gd name="adj1" fmla="val 2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63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81B854-2DE8-7949-A892-54A2A46254F5}"/>
              </a:ext>
            </a:extLst>
          </p:cNvPr>
          <p:cNvSpPr txBox="1"/>
          <p:nvPr/>
        </p:nvSpPr>
        <p:spPr>
          <a:xfrm>
            <a:off x="6873906" y="1371520"/>
            <a:ext cx="27550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50" b="1" dirty="0">
                <a:latin typeface="Century Gothic" panose="020B0502020202020204" pitchFamily="34" charset="0"/>
              </a:rPr>
              <a:t>So benutze ich </a:t>
            </a:r>
            <a:r>
              <a:rPr lang="de-DE" sz="1950" b="1" dirty="0" err="1">
                <a:latin typeface="Century Gothic" panose="020B0502020202020204" pitchFamily="34" charset="0"/>
              </a:rPr>
              <a:t>Edupage</a:t>
            </a:r>
            <a:endParaRPr lang="de-DE" sz="1950" b="1" dirty="0">
              <a:latin typeface="Century Gothic" panose="020B0502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BB2910-5FD9-894F-8DA3-18028E4A89FA}"/>
              </a:ext>
            </a:extLst>
          </p:cNvPr>
          <p:cNvSpPr txBox="1"/>
          <p:nvPr/>
        </p:nvSpPr>
        <p:spPr>
          <a:xfrm>
            <a:off x="6889144" y="2377070"/>
            <a:ext cx="2755010" cy="39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63" dirty="0">
                <a:latin typeface="Century Gothic" panose="020B0502020202020204" pitchFamily="34" charset="0"/>
              </a:rPr>
              <a:t>Tipps für Eltern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B8B90D9C-58DE-CC4A-AA49-E1AE11F92BBD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25632" r="5790"/>
          <a:stretch/>
        </p:blipFill>
        <p:spPr bwMode="auto">
          <a:xfrm>
            <a:off x="6701372" y="140203"/>
            <a:ext cx="3115565" cy="519674"/>
          </a:xfrm>
          <a:prstGeom prst="rect">
            <a:avLst/>
          </a:prstGeom>
          <a:noFill/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4B7D2EA-F34A-F546-B2F8-42B135BE5B7C}"/>
              </a:ext>
            </a:extLst>
          </p:cNvPr>
          <p:cNvSpPr txBox="1"/>
          <p:nvPr/>
        </p:nvSpPr>
        <p:spPr>
          <a:xfrm>
            <a:off x="115411" y="1788572"/>
            <a:ext cx="3113645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63" b="1" dirty="0">
                <a:latin typeface="Century Gothic" panose="020B0502020202020204" pitchFamily="34" charset="0"/>
              </a:rPr>
              <a:t>Anmelden</a:t>
            </a:r>
          </a:p>
          <a:p>
            <a:pPr algn="ctr"/>
            <a:r>
              <a:rPr lang="de-DE" sz="1138" dirty="0">
                <a:latin typeface="Century Gothic" panose="020B0502020202020204" pitchFamily="34" charset="0"/>
              </a:rPr>
              <a:t>mit erhaltenen Zugangsdaten </a:t>
            </a:r>
          </a:p>
          <a:p>
            <a:pPr algn="ctr"/>
            <a:r>
              <a:rPr lang="de-DE" sz="894" dirty="0">
                <a:latin typeface="Century Gothic" panose="020B0502020202020204" pitchFamily="34" charset="0"/>
              </a:rPr>
              <a:t>(von der Schule per Mail bekommen)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FC70BF5-2893-8334-8A50-28956B02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57" y="3217916"/>
            <a:ext cx="2308503" cy="23085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3753A31-A069-4493-19B3-48B27846F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9" t="10818" r="8356"/>
          <a:stretch/>
        </p:blipFill>
        <p:spPr>
          <a:xfrm>
            <a:off x="995814" y="2625238"/>
            <a:ext cx="1283357" cy="1902519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908433C-B3CF-CE15-92E1-3B5A7953B789}"/>
              </a:ext>
            </a:extLst>
          </p:cNvPr>
          <p:cNvSpPr txBox="1"/>
          <p:nvPr/>
        </p:nvSpPr>
        <p:spPr>
          <a:xfrm>
            <a:off x="115411" y="72073"/>
            <a:ext cx="3113646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63" b="1">
                <a:latin typeface="Century Gothic" panose="020B0502020202020204" pitchFamily="34" charset="0"/>
              </a:rPr>
              <a:t>Download</a:t>
            </a:r>
          </a:p>
          <a:p>
            <a:pPr algn="ctr"/>
            <a:r>
              <a:rPr lang="de-DE" sz="1138">
                <a:latin typeface="Century Gothic" panose="020B0502020202020204" pitchFamily="34" charset="0"/>
              </a:rPr>
              <a:t>im Playstore/ Applestore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8D238888-D7F1-13C8-6EEF-D3522C2F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70" y="656848"/>
            <a:ext cx="2486590" cy="106449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40FCDC1-B5BB-6720-FE41-E4CF2BCC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94" y="4597379"/>
            <a:ext cx="1305376" cy="2075948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F41C1DBD-DF1C-99A2-1D23-8FBAE153C699}"/>
              </a:ext>
            </a:extLst>
          </p:cNvPr>
          <p:cNvSpPr txBox="1"/>
          <p:nvPr/>
        </p:nvSpPr>
        <p:spPr>
          <a:xfrm>
            <a:off x="-1001027" y="6202857"/>
            <a:ext cx="311364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75">
                <a:solidFill>
                  <a:srgbClr val="C00000"/>
                </a:solidFill>
                <a:latin typeface="Century Gothic" panose="020B0502020202020204" pitchFamily="34" charset="0"/>
              </a:rPr>
              <a:t>Klicken Sie </a:t>
            </a:r>
          </a:p>
          <a:p>
            <a:pPr algn="ctr"/>
            <a:r>
              <a:rPr lang="de-DE" sz="975">
                <a:solidFill>
                  <a:srgbClr val="C00000"/>
                </a:solidFill>
                <a:latin typeface="Century Gothic" panose="020B0502020202020204" pitchFamily="34" charset="0"/>
              </a:rPr>
              <a:t>auf das Plus!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140" y="2334550"/>
            <a:ext cx="2422749" cy="244387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481B854-2DE8-7949-A892-54A2A46254F5}"/>
              </a:ext>
            </a:extLst>
          </p:cNvPr>
          <p:cNvSpPr txBox="1"/>
          <p:nvPr/>
        </p:nvSpPr>
        <p:spPr>
          <a:xfrm>
            <a:off x="3672191" y="5139063"/>
            <a:ext cx="275501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50" dirty="0" err="1" smtClean="0">
                <a:latin typeface="Century Gothic" panose="020B0502020202020204" pitchFamily="34" charset="0"/>
              </a:rPr>
              <a:t>Erklärvideo</a:t>
            </a:r>
            <a:r>
              <a:rPr lang="de-DE" sz="1950" dirty="0" smtClean="0">
                <a:latin typeface="Century Gothic" panose="020B0502020202020204" pitchFamily="34" charset="0"/>
              </a:rPr>
              <a:t> zur Krankmeldung ihres Kindes</a:t>
            </a:r>
            <a:endParaRPr lang="de-DE" sz="1950" dirty="0">
              <a:latin typeface="Century Gothic" panose="020B0502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435" y="576304"/>
            <a:ext cx="1434523" cy="1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</Words>
  <Application>Microsoft Office PowerPoint</Application>
  <PresentationFormat>A4-Papier (210 x 297 mm)</PresentationFormat>
  <Paragraphs>19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charly lutz</dc:creator>
  <cp:lastModifiedBy>Julia Pilz</cp:lastModifiedBy>
  <cp:revision>10</cp:revision>
  <dcterms:created xsi:type="dcterms:W3CDTF">2023-06-23T10:48:25Z</dcterms:created>
  <dcterms:modified xsi:type="dcterms:W3CDTF">2023-07-14T05:29:55Z</dcterms:modified>
</cp:coreProperties>
</file>